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 varScale="1">
        <p:scale>
          <a:sx n="74" d="100"/>
          <a:sy n="7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EC81-1B17-45BA-8C10-A26689CEFC6F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B859-F469-4FE2-ADCB-A7B0D056E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EC81-1B17-45BA-8C10-A26689CEFC6F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B859-F469-4FE2-ADCB-A7B0D056E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EC81-1B17-45BA-8C10-A26689CEFC6F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B859-F469-4FE2-ADCB-A7B0D056E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EC81-1B17-45BA-8C10-A26689CEFC6F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B859-F469-4FE2-ADCB-A7B0D056E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EC81-1B17-45BA-8C10-A26689CEFC6F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B859-F469-4FE2-ADCB-A7B0D056E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EC81-1B17-45BA-8C10-A26689CEFC6F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B859-F469-4FE2-ADCB-A7B0D056E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EC81-1B17-45BA-8C10-A26689CEFC6F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B859-F469-4FE2-ADCB-A7B0D056E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EC81-1B17-45BA-8C10-A26689CEFC6F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B859-F469-4FE2-ADCB-A7B0D056E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EC81-1B17-45BA-8C10-A26689CEFC6F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B859-F469-4FE2-ADCB-A7B0D056E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EC81-1B17-45BA-8C10-A26689CEFC6F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B859-F469-4FE2-ADCB-A7B0D056E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EC81-1B17-45BA-8C10-A26689CEFC6F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AB859-F469-4FE2-ADCB-A7B0D056E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BEC81-1B17-45BA-8C10-A26689CEFC6F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AB859-F469-4FE2-ADCB-A7B0D056E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13000">
              <a:schemeClr val="accent6">
                <a:lumMod val="75000"/>
              </a:schemeClr>
            </a:gs>
            <a:gs pos="28000">
              <a:schemeClr val="tx2">
                <a:lumMod val="75000"/>
              </a:schemeClr>
            </a:gs>
            <a:gs pos="42999">
              <a:schemeClr val="accent6">
                <a:lumMod val="75000"/>
              </a:schemeClr>
            </a:gs>
            <a:gs pos="58000">
              <a:schemeClr val="tx2">
                <a:lumMod val="75000"/>
              </a:schemeClr>
            </a:gs>
            <a:gs pos="72000">
              <a:schemeClr val="accent6">
                <a:lumMod val="75000"/>
              </a:schemeClr>
            </a:gs>
            <a:gs pos="87000">
              <a:schemeClr val="tx2">
                <a:lumMod val="75000"/>
              </a:schemeClr>
            </a:gs>
            <a:gs pos="100000">
              <a:schemeClr val="accent6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1"/>
            <a:ext cx="77724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Tom Sawyer Project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6400800" cy="1752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by: Miranda, Bryce, Brett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3000">
              <a:srgbClr val="FFFF00"/>
            </a:gs>
            <a:gs pos="28000">
              <a:schemeClr val="tx1"/>
            </a:gs>
            <a:gs pos="42999">
              <a:srgbClr val="FFFF00"/>
            </a:gs>
            <a:gs pos="58000">
              <a:schemeClr val="tx1"/>
            </a:gs>
            <a:gs pos="72000">
              <a:srgbClr val="FFFF00"/>
            </a:gs>
            <a:gs pos="87000">
              <a:schemeClr val="tx1"/>
            </a:gs>
            <a:gs pos="100000">
              <a:srgbClr val="FFFF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048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Exposition</a:t>
            </a:r>
            <a:r>
              <a:rPr lang="en-US" sz="3600" dirty="0" smtClean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0600" y="1828801"/>
            <a:ext cx="4953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When Huck and Tom go out to the grave yard.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When they run away to the Island.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When they get lost in the cave.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When tom was buying all those bible verse tickets.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50000"/>
              </a:schemeClr>
            </a:gs>
            <a:gs pos="13000">
              <a:srgbClr val="FF0000"/>
            </a:gs>
            <a:gs pos="28000">
              <a:srgbClr val="002060"/>
            </a:gs>
            <a:gs pos="42999">
              <a:srgbClr val="FF0000"/>
            </a:gs>
            <a:gs pos="58000">
              <a:srgbClr val="002060"/>
            </a:gs>
            <a:gs pos="72000">
              <a:srgbClr val="FF0000"/>
            </a:gs>
            <a:gs pos="87000">
              <a:schemeClr val="tx2">
                <a:lumMod val="50000"/>
              </a:schemeClr>
            </a:gs>
            <a:gs pos="100000">
              <a:srgbClr val="FF000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762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Conflict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0" y="1371600"/>
            <a:ext cx="7620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When Tom and Huck witness a murder.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When they get lost in the cave.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Injun Joe tries to kill Tom.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Tom skips school to go swimming.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3000">
              <a:schemeClr val="tx2">
                <a:lumMod val="50000"/>
              </a:schemeClr>
            </a:gs>
            <a:gs pos="28000">
              <a:schemeClr val="bg1"/>
            </a:gs>
            <a:gs pos="42999">
              <a:schemeClr val="tx2">
                <a:lumMod val="50000"/>
              </a:schemeClr>
            </a:gs>
            <a:gs pos="58000">
              <a:schemeClr val="bg1"/>
            </a:gs>
            <a:gs pos="72000">
              <a:schemeClr val="tx2">
                <a:lumMod val="50000"/>
              </a:schemeClr>
            </a:gs>
            <a:gs pos="87000">
              <a:schemeClr val="bg1"/>
            </a:gs>
            <a:gs pos="100000">
              <a:schemeClr val="tx2">
                <a:lumMod val="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Rising Action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arm3.static.flickr.com/2427/3694769446_7c97040262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9698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Climax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2057400"/>
            <a:ext cx="5867400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When Huck overhears Injun’s plan to kill Widow Douglas.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When Tom and Becky encounter Injun Joe in the cave.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Action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676400"/>
            <a:ext cx="2362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Injun Joe dies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Huck gets help from somebody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26670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When Huck Gets taken in Widow Douglas.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122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Tom Sawyer Project </vt:lpstr>
      <vt:lpstr>Slide 2</vt:lpstr>
      <vt:lpstr>Slide 3</vt:lpstr>
      <vt:lpstr>Rising Action</vt:lpstr>
      <vt:lpstr>Climax</vt:lpstr>
      <vt:lpstr>Falling Action</vt:lpstr>
      <vt:lpstr>Resolution</vt:lpstr>
    </vt:vector>
  </TitlesOfParts>
  <Company>Redfield Public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 Sawyer Project </dc:title>
  <dc:creator>Administator</dc:creator>
  <cp:lastModifiedBy>administrator</cp:lastModifiedBy>
  <cp:revision>12</cp:revision>
  <dcterms:created xsi:type="dcterms:W3CDTF">2012-01-11T19:16:26Z</dcterms:created>
  <dcterms:modified xsi:type="dcterms:W3CDTF">2012-02-02T14:20:28Z</dcterms:modified>
</cp:coreProperties>
</file>